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Relationship Id="rId9" Type="http://schemas.openxmlformats.org/officeDocument/2006/relationships/image" Target="../media/image271.png"/><Relationship Id="rId10" Type="http://schemas.openxmlformats.org/officeDocument/2006/relationships/image" Target="../media/image272.png"/><Relationship Id="rId11" Type="http://schemas.openxmlformats.org/officeDocument/2006/relationships/image" Target="../media/image273.png"/><Relationship Id="rId12" Type="http://schemas.openxmlformats.org/officeDocument/2006/relationships/image" Target="../media/image274.png"/><Relationship Id="rId13" Type="http://schemas.openxmlformats.org/officeDocument/2006/relationships/image" Target="../media/image275.png"/><Relationship Id="rId14" Type="http://schemas.openxmlformats.org/officeDocument/2006/relationships/image" Target="../media/image276.png"/><Relationship Id="rId15" Type="http://schemas.openxmlformats.org/officeDocument/2006/relationships/image" Target="../media/image277.png"/><Relationship Id="rId16" Type="http://schemas.openxmlformats.org/officeDocument/2006/relationships/image" Target="../media/image278.png"/><Relationship Id="rId17" Type="http://schemas.openxmlformats.org/officeDocument/2006/relationships/image" Target="../media/image279.png"/><Relationship Id="rId18" Type="http://schemas.openxmlformats.org/officeDocument/2006/relationships/image" Target="../media/image280.png"/><Relationship Id="rId19" Type="http://schemas.openxmlformats.org/officeDocument/2006/relationships/image" Target="../media/image281.png"/><Relationship Id="rId20" Type="http://schemas.openxmlformats.org/officeDocument/2006/relationships/image" Target="../media/image28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63071" y="3412468"/>
            <a:ext cx="4892510" cy="4892510"/>
            <a:chOff x="12163071" y="3412468"/>
            <a:chExt cx="4892510" cy="48925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">
              <a:off x="12163071" y="3412468"/>
              <a:ext cx="4892510" cy="48925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162" y="742197"/>
            <a:ext cx="1570280" cy="142753"/>
            <a:chOff x="826162" y="742197"/>
            <a:chExt cx="1570280" cy="142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162" y="742197"/>
              <a:ext cx="1570280" cy="142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6298" y="1491124"/>
            <a:ext cx="943938" cy="739250"/>
            <a:chOff x="1766298" y="1491124"/>
            <a:chExt cx="943938" cy="739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66298" y="1491124"/>
              <a:ext cx="943938" cy="739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83055" y="0"/>
            <a:ext cx="2800028" cy="2800032"/>
            <a:chOff x="16283055" y="0"/>
            <a:chExt cx="2800028" cy="28000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83055" y="0"/>
              <a:ext cx="2800028" cy="28000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09524" y="8168881"/>
            <a:ext cx="2800028" cy="2800032"/>
            <a:chOff x="-209524" y="8168881"/>
            <a:chExt cx="2800028" cy="28000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9524" y="8168881"/>
              <a:ext cx="2800028" cy="28000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6259" y="6547678"/>
            <a:ext cx="6520850" cy="8305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65110" y="7787993"/>
            <a:ext cx="923533" cy="761776"/>
            <a:chOff x="2765110" y="7787993"/>
            <a:chExt cx="923533" cy="7617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765110" y="7787993"/>
              <a:ext cx="923533" cy="7617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472981" y="3383488"/>
            <a:ext cx="810074" cy="810081"/>
            <a:chOff x="15472981" y="3383488"/>
            <a:chExt cx="810074" cy="8100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72981" y="3383488"/>
              <a:ext cx="810074" cy="8100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04950" y="4971426"/>
            <a:ext cx="347502" cy="342862"/>
            <a:chOff x="17304950" y="4971426"/>
            <a:chExt cx="347502" cy="3428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04950" y="4971426"/>
              <a:ext cx="347502" cy="3428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27693" y="4375360"/>
            <a:ext cx="6462120" cy="18842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7689" y="2916222"/>
            <a:ext cx="6729424" cy="17497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13832" y="1388780"/>
            <a:ext cx="3630497" cy="3630497"/>
            <a:chOff x="9713832" y="1388780"/>
            <a:chExt cx="3630497" cy="36304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35551" y="-189501"/>
              <a:ext cx="7260994" cy="726099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3832" y="1388780"/>
              <a:ext cx="3630497" cy="36304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13832" y="5169748"/>
            <a:ext cx="3479038" cy="4556444"/>
            <a:chOff x="9713832" y="5169748"/>
            <a:chExt cx="3479038" cy="45564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1395" y="3118607"/>
              <a:ext cx="6958076" cy="911288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13832" y="5169748"/>
              <a:ext cx="3479038" cy="45564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415840" y="8035549"/>
            <a:ext cx="2505270" cy="21374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55294" y="2758668"/>
            <a:ext cx="6350241" cy="9103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1470" y="3434431"/>
            <a:ext cx="4003089" cy="612893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75545" y="3417237"/>
            <a:ext cx="455499" cy="61633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74496" y="3434431"/>
            <a:ext cx="2785803" cy="60336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28" y="2764961"/>
            <a:ext cx="13500013" cy="897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2776" y="4462794"/>
            <a:ext cx="2036568" cy="4572672"/>
            <a:chOff x="2122776" y="4462794"/>
            <a:chExt cx="2036568" cy="45726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22776" y="4462794"/>
              <a:ext cx="2036568" cy="45726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7647" y="5824961"/>
            <a:ext cx="12226508" cy="24723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28" y="2764961"/>
            <a:ext cx="8086632" cy="897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5287" y="4026541"/>
            <a:ext cx="12090774" cy="7847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1952" y="6347652"/>
            <a:ext cx="4985973" cy="3283018"/>
            <a:chOff x="1361952" y="6347652"/>
            <a:chExt cx="4985973" cy="32830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1952" y="6347652"/>
              <a:ext cx="4985973" cy="3283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18135" y="7325133"/>
            <a:ext cx="1336562" cy="1305652"/>
            <a:chOff x="8218135" y="7325133"/>
            <a:chExt cx="1336562" cy="1305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18135" y="7325133"/>
              <a:ext cx="1336562" cy="1305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42399" y="6687259"/>
            <a:ext cx="6171429" cy="2581401"/>
            <a:chOff x="11142399" y="6687259"/>
            <a:chExt cx="6171429" cy="25814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2399" y="6687259"/>
              <a:ext cx="6171429" cy="2581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38357" y="7191791"/>
            <a:ext cx="1336562" cy="1305652"/>
            <a:chOff x="8738357" y="7191791"/>
            <a:chExt cx="1336562" cy="13056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8357" y="7191791"/>
              <a:ext cx="1336562" cy="1305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1284" y="5877879"/>
            <a:ext cx="6620276" cy="3933475"/>
            <a:chOff x="891284" y="5877879"/>
            <a:chExt cx="6620276" cy="39334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284" y="5877879"/>
              <a:ext cx="6620276" cy="39334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7151" y="5617606"/>
            <a:ext cx="3449663" cy="4454020"/>
            <a:chOff x="11957151" y="5617606"/>
            <a:chExt cx="3449663" cy="44540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57151" y="5617606"/>
              <a:ext cx="3449663" cy="445402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4619" y="3844442"/>
            <a:ext cx="12378031" cy="14246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3359" y="2877836"/>
            <a:ext cx="7245185" cy="8976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28" y="2764961"/>
            <a:ext cx="5697699" cy="897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5621" y="3644455"/>
            <a:ext cx="2702494" cy="2539661"/>
            <a:chOff x="2285621" y="3644455"/>
            <a:chExt cx="2702494" cy="25396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5621" y="3644455"/>
              <a:ext cx="2702494" cy="2539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06682" y="6607476"/>
            <a:ext cx="1336562" cy="1305652"/>
            <a:chOff x="3006682" y="6607476"/>
            <a:chExt cx="1336562" cy="13056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006682" y="6607476"/>
              <a:ext cx="1336562" cy="1305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9379" y="8148194"/>
            <a:ext cx="14553026" cy="1985139"/>
            <a:chOff x="929379" y="8148194"/>
            <a:chExt cx="14553026" cy="19851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379" y="8148194"/>
              <a:ext cx="14553026" cy="198513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71316" y="5076192"/>
            <a:ext cx="8766108" cy="7847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28" y="2764961"/>
            <a:ext cx="7278138" cy="8976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5287" y="3958002"/>
            <a:ext cx="13363793" cy="7847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61462" y="7018549"/>
            <a:ext cx="2734398" cy="2247079"/>
            <a:chOff x="3161462" y="7018549"/>
            <a:chExt cx="2734398" cy="22470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61462" y="7018549"/>
              <a:ext cx="2734398" cy="2247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5316" y="7470215"/>
            <a:ext cx="1336562" cy="1305652"/>
            <a:chOff x="8545316" y="7470215"/>
            <a:chExt cx="1336562" cy="1305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45316" y="7470215"/>
              <a:ext cx="1336562" cy="1305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39093" y="7023281"/>
            <a:ext cx="2878384" cy="2199520"/>
            <a:chOff x="12639093" y="7023281"/>
            <a:chExt cx="2878384" cy="21995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9093" y="7023281"/>
              <a:ext cx="2878384" cy="2199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28" y="2764961"/>
            <a:ext cx="2950747" cy="8132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3150" y="4459911"/>
            <a:ext cx="17339415" cy="1784940"/>
            <a:chOff x="473150" y="4459911"/>
            <a:chExt cx="17339415" cy="17849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150" y="4459911"/>
              <a:ext cx="17339415" cy="1784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3150" y="7233268"/>
            <a:ext cx="17423042" cy="2320830"/>
            <a:chOff x="473150" y="7233268"/>
            <a:chExt cx="17423042" cy="23208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150" y="7233268"/>
              <a:ext cx="17423042" cy="2320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4028" y="2764961"/>
            <a:ext cx="13500013" cy="8976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3857" y="4387612"/>
            <a:ext cx="6781144" cy="4622053"/>
            <a:chOff x="1323857" y="4387612"/>
            <a:chExt cx="6781144" cy="46220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3857" y="4387612"/>
              <a:ext cx="6781144" cy="46220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08328" y="3866976"/>
            <a:ext cx="2972538" cy="6057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11393" y="3866976"/>
            <a:ext cx="2713986" cy="6057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21127" y="4387612"/>
            <a:ext cx="6788914" cy="4622053"/>
            <a:chOff x="9321127" y="4387612"/>
            <a:chExt cx="6788914" cy="46220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21127" y="4387612"/>
              <a:ext cx="6788914" cy="4622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359" y="1735942"/>
            <a:ext cx="4545327" cy="8037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7085" y="3435074"/>
            <a:ext cx="15521002" cy="5038083"/>
            <a:chOff x="1067085" y="3435074"/>
            <a:chExt cx="15521002" cy="50380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085" y="3435074"/>
              <a:ext cx="15521002" cy="50380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570" y="2716945"/>
            <a:ext cx="3121110" cy="60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83" cy="8107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2783" y="3212190"/>
            <a:ext cx="5121013" cy="3026154"/>
            <a:chOff x="612783" y="3212190"/>
            <a:chExt cx="5121013" cy="30261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783" y="3212190"/>
              <a:ext cx="5121013" cy="3026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78454" y="3212190"/>
            <a:ext cx="5229049" cy="3026154"/>
            <a:chOff x="6378454" y="3212190"/>
            <a:chExt cx="5229049" cy="30261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8454" y="3212190"/>
              <a:ext cx="5229049" cy="3026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33869" y="3212190"/>
            <a:ext cx="3940622" cy="2623122"/>
            <a:chOff x="12333869" y="3212190"/>
            <a:chExt cx="3940622" cy="26231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33869" y="3212190"/>
              <a:ext cx="3940622" cy="26231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5570" y="2663634"/>
            <a:ext cx="2969639" cy="5407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86522" y="6954582"/>
            <a:ext cx="5147275" cy="2917214"/>
            <a:chOff x="586522" y="6954582"/>
            <a:chExt cx="5147275" cy="29172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522" y="6954582"/>
              <a:ext cx="5147275" cy="29172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746" y="6338220"/>
            <a:ext cx="2710902" cy="5407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78454" y="6954582"/>
            <a:ext cx="5229049" cy="2917214"/>
            <a:chOff x="6378454" y="6954582"/>
            <a:chExt cx="5229049" cy="29172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78454" y="6954582"/>
              <a:ext cx="5229049" cy="29172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33869" y="7101628"/>
            <a:ext cx="3940622" cy="2623122"/>
            <a:chOff x="12333869" y="7101628"/>
            <a:chExt cx="3940622" cy="26231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33869" y="7101628"/>
              <a:ext cx="3940622" cy="2623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1A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408" y="926847"/>
            <a:ext cx="1451480" cy="131953"/>
            <a:chOff x="940408" y="926847"/>
            <a:chExt cx="1451480" cy="131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408" y="926847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87924" y="9364984"/>
            <a:ext cx="1486731" cy="135157"/>
            <a:chOff x="15687924" y="9364984"/>
            <a:chExt cx="1486731" cy="135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87924" y="9364984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07765" y="2331545"/>
            <a:ext cx="4035934" cy="4035940"/>
            <a:chOff x="-1607765" y="2331545"/>
            <a:chExt cx="4035934" cy="40359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07765" y="2331545"/>
              <a:ext cx="4035934" cy="4035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31289" y="1837523"/>
            <a:ext cx="313595" cy="309408"/>
            <a:chOff x="16431289" y="1837523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289" y="1837523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5430" y="2460850"/>
            <a:ext cx="3195002" cy="9029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7621" y="2420239"/>
            <a:ext cx="1265952" cy="10450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23525" y="3380639"/>
            <a:ext cx="3457568" cy="4507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7621" y="4032726"/>
            <a:ext cx="1400543" cy="104501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47621" y="7121479"/>
            <a:ext cx="1401171" cy="10450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85430" y="4051773"/>
            <a:ext cx="5449059" cy="9029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96932" y="2252746"/>
            <a:ext cx="3669759" cy="10620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23525" y="4930163"/>
            <a:ext cx="3351415" cy="4603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47621" y="5554107"/>
            <a:ext cx="1404352" cy="10450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85430" y="5747945"/>
            <a:ext cx="5844421" cy="9029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23525" y="6600763"/>
            <a:ext cx="3229987" cy="4603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23525" y="8038753"/>
            <a:ext cx="2475949" cy="4603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85430" y="7140526"/>
            <a:ext cx="4864497" cy="9029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83" cy="8107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570" y="2663634"/>
            <a:ext cx="2969639" cy="5407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7190" y="6480120"/>
            <a:ext cx="2710902" cy="5407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76543" y="3279855"/>
            <a:ext cx="5121013" cy="3104078"/>
            <a:chOff x="6276543" y="3279855"/>
            <a:chExt cx="5121013" cy="31040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6543" y="3279855"/>
              <a:ext cx="5121013" cy="3104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6522" y="3279855"/>
            <a:ext cx="5121013" cy="3104078"/>
            <a:chOff x="586522" y="3279855"/>
            <a:chExt cx="5121013" cy="31040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522" y="3279855"/>
              <a:ext cx="5121013" cy="31040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19207" y="3279855"/>
            <a:ext cx="5121013" cy="3104078"/>
            <a:chOff x="12019207" y="3279855"/>
            <a:chExt cx="5121013" cy="31040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19207" y="3279855"/>
              <a:ext cx="5121013" cy="31040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6522" y="6950752"/>
            <a:ext cx="5121013" cy="3104078"/>
            <a:chOff x="586522" y="6950752"/>
            <a:chExt cx="5121013" cy="31040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6522" y="6950752"/>
              <a:ext cx="5121013" cy="31040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76543" y="6950752"/>
            <a:ext cx="5121013" cy="3104078"/>
            <a:chOff x="6276543" y="6950752"/>
            <a:chExt cx="5121013" cy="310407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6543" y="6950752"/>
              <a:ext cx="5121013" cy="31040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19207" y="6950752"/>
            <a:ext cx="5121013" cy="3104078"/>
            <a:chOff x="12019207" y="6950752"/>
            <a:chExt cx="5121013" cy="310407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19207" y="6950752"/>
              <a:ext cx="5121013" cy="3104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83" cy="8107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1202" y="3391146"/>
            <a:ext cx="7848264" cy="3195506"/>
            <a:chOff x="601202" y="3391146"/>
            <a:chExt cx="7848264" cy="319550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202" y="3391146"/>
              <a:ext cx="7848264" cy="319550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570" y="2783565"/>
            <a:ext cx="2388618" cy="5407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65563" y="3391146"/>
            <a:ext cx="7848264" cy="3195506"/>
            <a:chOff x="9465563" y="3391146"/>
            <a:chExt cx="7848264" cy="31955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5563" y="3391146"/>
              <a:ext cx="7848264" cy="3195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202" y="6805033"/>
            <a:ext cx="7848264" cy="3195506"/>
            <a:chOff x="601202" y="6805033"/>
            <a:chExt cx="7848264" cy="31955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202" y="6805033"/>
              <a:ext cx="7848264" cy="31955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65563" y="6805033"/>
            <a:ext cx="7848264" cy="3195506"/>
            <a:chOff x="9465563" y="6805033"/>
            <a:chExt cx="7848264" cy="31955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5563" y="6805033"/>
              <a:ext cx="7848264" cy="31955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7085" y="3662287"/>
            <a:ext cx="15521002" cy="4978295"/>
            <a:chOff x="1067085" y="3662287"/>
            <a:chExt cx="15521002" cy="49782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085" y="3662287"/>
              <a:ext cx="15521002" cy="497829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5570" y="2760621"/>
            <a:ext cx="3118087" cy="5407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00965" y="6620916"/>
            <a:ext cx="4330757" cy="2874597"/>
            <a:chOff x="5900965" y="6620916"/>
            <a:chExt cx="4330757" cy="2874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0965" y="6620916"/>
              <a:ext cx="4330757" cy="2874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31063" y="6620916"/>
            <a:ext cx="4269771" cy="2874597"/>
            <a:chOff x="10931063" y="6620916"/>
            <a:chExt cx="4269771" cy="2874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31063" y="6620916"/>
              <a:ext cx="4269771" cy="2874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7052" y="6620916"/>
            <a:ext cx="4429089" cy="2874597"/>
            <a:chOff x="757052" y="6620916"/>
            <a:chExt cx="4429089" cy="2874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052" y="6620916"/>
              <a:ext cx="4429089" cy="2874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27934" y="3075509"/>
            <a:ext cx="4458207" cy="2697181"/>
            <a:chOff x="727934" y="3075509"/>
            <a:chExt cx="4458207" cy="269718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934" y="3075509"/>
              <a:ext cx="4458207" cy="269718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00965" y="3075509"/>
            <a:ext cx="4330757" cy="2697181"/>
            <a:chOff x="5900965" y="3075509"/>
            <a:chExt cx="4330757" cy="26971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0965" y="3075509"/>
              <a:ext cx="4330757" cy="26971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931063" y="3075509"/>
            <a:ext cx="4269771" cy="2697181"/>
            <a:chOff x="10931063" y="3075509"/>
            <a:chExt cx="4269771" cy="269718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31063" y="3075509"/>
              <a:ext cx="4269771" cy="2697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2409" y="2637486"/>
            <a:ext cx="17912740" cy="4703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192778" y="6836127"/>
            <a:ext cx="3177592" cy="3449587"/>
            <a:chOff x="15192778" y="6836127"/>
            <a:chExt cx="3177592" cy="34495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92778" y="6836127"/>
              <a:ext cx="3177592" cy="3449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964" y="2637486"/>
            <a:ext cx="6349531" cy="32059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2409" y="4738391"/>
            <a:ext cx="6239691" cy="62016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463" y="2656769"/>
            <a:ext cx="711821" cy="711836"/>
            <a:chOff x="179463" y="2656769"/>
            <a:chExt cx="711821" cy="711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63" y="2656769"/>
              <a:ext cx="711821" cy="711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36103" y="3685171"/>
            <a:ext cx="6171429" cy="2027437"/>
            <a:chOff x="6236103" y="3685171"/>
            <a:chExt cx="6171429" cy="20274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6103" y="3685171"/>
              <a:ext cx="6171429" cy="20274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36103" y="6466456"/>
            <a:ext cx="6171429" cy="2958904"/>
            <a:chOff x="6236103" y="6466456"/>
            <a:chExt cx="6171429" cy="29589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103" y="6466456"/>
              <a:ext cx="6171429" cy="29589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46387" y="6466456"/>
            <a:ext cx="6171429" cy="2939212"/>
            <a:chOff x="12446387" y="6466456"/>
            <a:chExt cx="6171429" cy="2939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46387" y="6466456"/>
              <a:ext cx="6171429" cy="2939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964" y="2637486"/>
            <a:ext cx="4304583" cy="27066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02097" y="3345647"/>
            <a:ext cx="6281520" cy="6940067"/>
            <a:chOff x="6002097" y="3345647"/>
            <a:chExt cx="6281520" cy="69400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02097" y="3345647"/>
              <a:ext cx="6281520" cy="6940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88823" y="3324084"/>
            <a:ext cx="6296891" cy="6961630"/>
            <a:chOff x="11988823" y="3324084"/>
            <a:chExt cx="6296891" cy="69616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88823" y="3324084"/>
              <a:ext cx="6296891" cy="69616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62409" y="4738391"/>
            <a:ext cx="6193924" cy="72001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9463" y="2656769"/>
            <a:ext cx="711821" cy="711836"/>
            <a:chOff x="179463" y="2656769"/>
            <a:chExt cx="711821" cy="7118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463" y="2656769"/>
              <a:ext cx="711821" cy="711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964" y="2637486"/>
            <a:ext cx="4304583" cy="27066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2409" y="3695924"/>
            <a:ext cx="6100309" cy="81987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463" y="2656769"/>
            <a:ext cx="711821" cy="711836"/>
            <a:chOff x="179463" y="2656769"/>
            <a:chExt cx="711821" cy="7118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463" y="2656769"/>
              <a:ext cx="711821" cy="7118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64515" y="3758329"/>
            <a:ext cx="5956685" cy="6527386"/>
            <a:chOff x="6164515" y="3758329"/>
            <a:chExt cx="5956685" cy="6527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4515" y="3758329"/>
              <a:ext cx="5956685" cy="6527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09331" y="3758329"/>
            <a:ext cx="5976383" cy="6644264"/>
            <a:chOff x="12309331" y="3758329"/>
            <a:chExt cx="5976383" cy="66442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9331" y="3758329"/>
              <a:ext cx="5976383" cy="6644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899" y="2637421"/>
            <a:ext cx="4309083" cy="27095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4202" y="4173246"/>
            <a:ext cx="5109350" cy="7769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49944" y="4170408"/>
            <a:ext cx="6767558" cy="8135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4618" y="5620893"/>
            <a:ext cx="5632848" cy="3043974"/>
            <a:chOff x="1504618" y="5620893"/>
            <a:chExt cx="5632848" cy="30439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04618" y="5620893"/>
              <a:ext cx="4850362" cy="947377"/>
              <a:chOff x="1504618" y="5620893"/>
              <a:chExt cx="4850362" cy="9473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04618" y="5620893"/>
                <a:ext cx="4850362" cy="94737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895861" y="6669192"/>
              <a:ext cx="4850362" cy="947377"/>
              <a:chOff x="1895861" y="6669192"/>
              <a:chExt cx="4850362" cy="94737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95861" y="6669192"/>
                <a:ext cx="4850362" cy="94737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287104" y="7717490"/>
              <a:ext cx="4850362" cy="947377"/>
              <a:chOff x="2287104" y="7717490"/>
              <a:chExt cx="4850362" cy="9473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87104" y="7717490"/>
                <a:ext cx="4850362" cy="94737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437787" y="6295445"/>
              <a:ext cx="653517" cy="653517"/>
              <a:chOff x="5437787" y="6295445"/>
              <a:chExt cx="653517" cy="65351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437787" y="6295445"/>
                <a:ext cx="653517" cy="653517"/>
                <a:chOff x="5437787" y="6295445"/>
                <a:chExt cx="653517" cy="653517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 rot="5400000">
                  <a:off x="5437787" y="6295445"/>
                  <a:ext cx="653517" cy="653517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669332" y="6487216"/>
                <a:ext cx="190427" cy="294405"/>
                <a:chOff x="5669332" y="6487216"/>
                <a:chExt cx="190427" cy="294405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 rot="5400000">
                  <a:off x="5669332" y="6487216"/>
                  <a:ext cx="190427" cy="2944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2" name="그룹 1012"/>
            <p:cNvGrpSpPr/>
            <p:nvPr/>
          </p:nvGrpSpPr>
          <p:grpSpPr>
            <a:xfrm>
              <a:off x="5817038" y="7355736"/>
              <a:ext cx="653517" cy="653517"/>
              <a:chOff x="5817038" y="7355736"/>
              <a:chExt cx="653517" cy="653517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5817038" y="7355736"/>
                <a:ext cx="653517" cy="653517"/>
                <a:chOff x="5817038" y="7355736"/>
                <a:chExt cx="653517" cy="65351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5400000">
                  <a:off x="5817038" y="7355736"/>
                  <a:ext cx="653517" cy="653517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6048583" y="7547507"/>
                <a:ext cx="190427" cy="294405"/>
                <a:chOff x="6048583" y="7547507"/>
                <a:chExt cx="190427" cy="294405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 rot="5400000">
                  <a:off x="6048583" y="7547507"/>
                  <a:ext cx="190427" cy="29440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11160" y="5553677"/>
              <a:ext cx="1335545" cy="128096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02403" y="6601975"/>
              <a:ext cx="1331612" cy="128096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493646" y="7650273"/>
              <a:ext cx="1334562" cy="12809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559738" y="5345649"/>
            <a:ext cx="5316676" cy="3707339"/>
            <a:chOff x="10559738" y="5345649"/>
            <a:chExt cx="5316676" cy="370733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559738" y="5345649"/>
              <a:ext cx="5316676" cy="3707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2899" y="2637421"/>
            <a:ext cx="4309083" cy="27095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6414" y="4173229"/>
            <a:ext cx="4698334" cy="7749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90256" y="4173246"/>
            <a:ext cx="5122801" cy="7769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46972" y="5450702"/>
            <a:ext cx="3964110" cy="3740532"/>
            <a:chOff x="11546972" y="5450702"/>
            <a:chExt cx="3964110" cy="37405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46972" y="5450702"/>
              <a:ext cx="3964110" cy="37405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24514" y="5450702"/>
            <a:ext cx="3832718" cy="3834318"/>
            <a:chOff x="2424514" y="5450702"/>
            <a:chExt cx="3832718" cy="38343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4514" y="5450702"/>
              <a:ext cx="3832718" cy="3834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2959993" cy="8037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5430" y="2460850"/>
            <a:ext cx="3195002" cy="9029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223" y="3187345"/>
            <a:ext cx="3622450" cy="7847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5422" y="4332089"/>
            <a:ext cx="6781222" cy="4530433"/>
            <a:chOff x="505422" y="4332089"/>
            <a:chExt cx="6781222" cy="4530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422" y="4332089"/>
              <a:ext cx="6781222" cy="45304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09687" y="2746954"/>
            <a:ext cx="9982956" cy="72603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232" y="2642754"/>
            <a:ext cx="3941235" cy="2478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569" y="5085716"/>
            <a:ext cx="16798437" cy="296583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4531472" cy="8107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8232" y="2642754"/>
            <a:ext cx="4434556" cy="24782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1706" y="3397944"/>
            <a:ext cx="14193245" cy="678171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42053"/>
            <a:ext cx="18285714" cy="3595603"/>
            <a:chOff x="0" y="3342053"/>
            <a:chExt cx="18285714" cy="35956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42053"/>
              <a:ext cx="18285714" cy="35956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23604" y="1310102"/>
            <a:ext cx="3647922" cy="3236855"/>
            <a:chOff x="12923604" y="1310102"/>
            <a:chExt cx="3647922" cy="3236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23604" y="1310102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3128" y="914654"/>
            <a:ext cx="1477718" cy="134338"/>
            <a:chOff x="1373128" y="914654"/>
            <a:chExt cx="1477718" cy="1343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3128" y="914654"/>
              <a:ext cx="1477718" cy="1343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97719" y="9405611"/>
            <a:ext cx="1513606" cy="137601"/>
            <a:chOff x="15397719" y="9405611"/>
            <a:chExt cx="1513606" cy="137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97719" y="9405611"/>
              <a:ext cx="1513606" cy="1376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6601" y="1543522"/>
            <a:ext cx="319264" cy="315001"/>
            <a:chOff x="1566601" y="1543522"/>
            <a:chExt cx="319264" cy="315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601" y="1543522"/>
              <a:ext cx="319264" cy="3150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751313" y="1239918"/>
            <a:ext cx="327018" cy="322652"/>
            <a:chOff x="15751313" y="1239918"/>
            <a:chExt cx="327018" cy="3226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51313" y="1239918"/>
              <a:ext cx="327018" cy="3226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164920" y="1858523"/>
            <a:ext cx="813212" cy="636872"/>
            <a:chOff x="16164920" y="1858523"/>
            <a:chExt cx="813212" cy="6368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64920" y="1858523"/>
              <a:ext cx="813212" cy="6368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16749" y="4770640"/>
            <a:ext cx="3647922" cy="3236855"/>
            <a:chOff x="2016749" y="4770640"/>
            <a:chExt cx="3647922" cy="3236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6749" y="4770640"/>
              <a:ext cx="3647922" cy="3236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45860" y="0"/>
            <a:ext cx="12914664" cy="6296182"/>
            <a:chOff x="2345860" y="0"/>
            <a:chExt cx="12914664" cy="62961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5860" y="0"/>
              <a:ext cx="12914664" cy="62961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30927" y="4272350"/>
            <a:ext cx="7629523" cy="1903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2959993" cy="8037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453" y="2894106"/>
            <a:ext cx="11624453" cy="6683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03823" y="3104369"/>
            <a:ext cx="4110004" cy="6025842"/>
            <a:chOff x="13203823" y="3104369"/>
            <a:chExt cx="4110004" cy="60258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03823" y="3104369"/>
              <a:ext cx="4110004" cy="6025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2959993" cy="8037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5430" y="2460850"/>
            <a:ext cx="3195002" cy="9029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30431" y="2881795"/>
            <a:ext cx="4453365" cy="7771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1979" y="2948460"/>
            <a:ext cx="12064834" cy="7086526"/>
            <a:chOff x="5861979" y="2948460"/>
            <a:chExt cx="12064834" cy="70865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1979" y="2948460"/>
              <a:ext cx="12064834" cy="7086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2959993" cy="8037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5430" y="2460850"/>
            <a:ext cx="3195002" cy="9029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039" y="2838382"/>
            <a:ext cx="15919928" cy="7190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5094612" cy="8037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012" y="2731358"/>
            <a:ext cx="14237166" cy="72698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359" y="1735942"/>
            <a:ext cx="5476850" cy="8037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06" y="3665768"/>
            <a:ext cx="18277303" cy="5931595"/>
            <a:chOff x="4206" y="3665768"/>
            <a:chExt cx="18277303" cy="59315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06" y="3665768"/>
              <a:ext cx="18277303" cy="59315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90541"/>
            <a:ext cx="18285714" cy="54150"/>
            <a:chOff x="0" y="2490541"/>
            <a:chExt cx="18285714" cy="541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90541"/>
              <a:ext cx="18285714" cy="541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88087" y="880938"/>
            <a:ext cx="725740" cy="725746"/>
            <a:chOff x="16588087" y="880938"/>
            <a:chExt cx="725740" cy="7257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88087" y="880938"/>
              <a:ext cx="725740" cy="7257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1284" y="748986"/>
            <a:ext cx="1451480" cy="131953"/>
            <a:chOff x="891284" y="748986"/>
            <a:chExt cx="1451480" cy="131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1284" y="748986"/>
              <a:ext cx="1451480" cy="1319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4326" y="9495513"/>
            <a:ext cx="1486731" cy="135157"/>
            <a:chOff x="15664326" y="9495513"/>
            <a:chExt cx="1486731" cy="1351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64326" y="9495513"/>
              <a:ext cx="1486731" cy="1351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74492" y="1803870"/>
            <a:ext cx="313595" cy="309408"/>
            <a:chOff x="16274492" y="1803870"/>
            <a:chExt cx="313595" cy="3094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4492" y="1803870"/>
              <a:ext cx="313595" cy="3094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3747" y="4286390"/>
            <a:ext cx="12062528" cy="50814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85430" y="2460850"/>
            <a:ext cx="3195002" cy="9029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223" y="3187345"/>
            <a:ext cx="2419212" cy="77522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3359" y="1735942"/>
            <a:ext cx="4545327" cy="803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2022-07-06T17:31:59Z</dcterms:created>
  <dcterms:modified xsi:type="dcterms:W3CDTF">2022-07-06T17:31:59Z</dcterms:modified>
</cp:coreProperties>
</file>